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7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4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54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47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7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857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3132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865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493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404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738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5ED2DF-EAE6-47BB-8371-50437886B8BA}" type="datetimeFigureOut">
              <a:rPr lang="pt-PT" smtClean="0"/>
              <a:t>05/06/2022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49955A-5E7F-4D90-9B9E-8EEEEBACD105}" type="slidenum">
              <a:rPr lang="pt-PT" smtClean="0"/>
              <a:t>‹#›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58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question-mark-illustration-356079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2F4A-5F1A-4481-4C75-239D53642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117" y="2402379"/>
            <a:ext cx="10058400" cy="1600385"/>
          </a:xfrm>
        </p:spPr>
        <p:txBody>
          <a:bodyPr/>
          <a:lstStyle/>
          <a:p>
            <a:r>
              <a:rPr lang="pt-PT" dirty="0"/>
              <a:t>Boost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58BE1-EC31-B3DC-32CB-B76C05790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886456"/>
          </a:xfrm>
        </p:spPr>
        <p:txBody>
          <a:bodyPr>
            <a:normAutofit lnSpcReduction="10000"/>
          </a:bodyPr>
          <a:lstStyle/>
          <a:p>
            <a:r>
              <a:rPr lang="pt-PT"/>
              <a:t>Francisco Faria Costa – A96443</a:t>
            </a:r>
          </a:p>
          <a:p>
            <a:r>
              <a:rPr lang="pt-PT"/>
              <a:t>João Pedro Machado da Silva – A95610</a:t>
            </a:r>
          </a:p>
          <a:p>
            <a:r>
              <a:rPr lang="pt-PT"/>
              <a:t>Rui Pedro Fernandes pedroso – A96868</a:t>
            </a:r>
          </a:p>
          <a:p>
            <a:r>
              <a:rPr lang="pt-PT"/>
              <a:t>Tiago Leal Pereira – A96008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184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1AD00-D946-DF97-04F9-159F6FD0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0686-339F-0EB4-DBF3-E8B2670EB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dirty="0"/>
              <a:t>No âmbito da cadeira de Práticas Laboratoriais 3 foi nos proposto a montagem de um boost converter;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PT" dirty="0"/>
              <a:t>Um boost converter é um dispositivo que fornece uma tensão de saída maior do que a entrada, onde a regulação é feita por um sinal de PWM.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PT" dirty="0"/>
              <a:t>Para realizar este projeto começamos por simular o circuito no software PSIM onde registamos valores de tensão e corrente e também as respetivas formas de onda, de seguida montamos o circuito na breadboard e após estarmos satisfeitos com os resultados obtidos passamos à fase de fabrico da PCB.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CC5E8F0-48AF-A71F-AFA2-F56AE5CB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0" y="2715491"/>
            <a:ext cx="3850471" cy="157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1866C-8760-8CF0-E233-257F04143029}"/>
              </a:ext>
            </a:extLst>
          </p:cNvPr>
          <p:cNvSpPr txBox="1"/>
          <p:nvPr/>
        </p:nvSpPr>
        <p:spPr>
          <a:xfrm>
            <a:off x="8768168" y="4294753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Fig1 – Boost converter</a:t>
            </a:r>
          </a:p>
        </p:txBody>
      </p:sp>
    </p:spTree>
    <p:extLst>
      <p:ext uri="{BB962C8B-B14F-4D97-AF65-F5344CB8AC3E}">
        <p14:creationId xmlns:p14="http://schemas.microsoft.com/office/powerpoint/2010/main" val="26935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3086-D89C-CDE8-1D93-BACAE914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Simulação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1CF2-B9DB-DFD4-9D18-FCFAAE80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6224"/>
            <a:ext cx="5275811" cy="2061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1800" dirty="0"/>
              <a:t>Foram feitas as simulações no software PSIM, numa primeira fase foi implementado e simulado o circuito de controlo, após termos o resultado desejado, foi implementado o circuito de potência juntamente com o circuito de controlo anteriormente realizado, a partir deste circuito final fizemos as simulações necessárias com vários valores de frequência e duty-cycle.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5D9CD-FF03-8391-5103-92C0B93A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26" y="1836224"/>
            <a:ext cx="2639753" cy="186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8376FBD-0E3F-4F34-EA0A-DB13E77D8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 b="14295"/>
          <a:stretch/>
        </p:blipFill>
        <p:spPr>
          <a:xfrm>
            <a:off x="5600717" y="4076361"/>
            <a:ext cx="5554962" cy="1595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F2870-9717-D1B7-B014-84809D211162}"/>
              </a:ext>
            </a:extLst>
          </p:cNvPr>
          <p:cNvSpPr txBox="1"/>
          <p:nvPr/>
        </p:nvSpPr>
        <p:spPr>
          <a:xfrm>
            <a:off x="8658165" y="3699370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Fig2 – Simulação do circuito de controlo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5B04E-4814-0850-3A96-30D9A4D789B6}"/>
              </a:ext>
            </a:extLst>
          </p:cNvPr>
          <p:cNvSpPr txBox="1"/>
          <p:nvPr/>
        </p:nvSpPr>
        <p:spPr>
          <a:xfrm>
            <a:off x="6964445" y="5723706"/>
            <a:ext cx="3387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Fig3 – Simulação dos circuitos de potência e de controlo</a:t>
            </a:r>
          </a:p>
        </p:txBody>
      </p:sp>
    </p:spTree>
    <p:extLst>
      <p:ext uri="{BB962C8B-B14F-4D97-AF65-F5344CB8AC3E}">
        <p14:creationId xmlns:p14="http://schemas.microsoft.com/office/powerpoint/2010/main" val="16914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388C-3A86-6EB7-61E4-2E4C8681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Montagem em 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BB25-562E-91EE-E53C-900CE752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3" y="2205953"/>
            <a:ext cx="5255490" cy="34836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PT" sz="1800" dirty="0"/>
              <a:t>Em primeiro lugar realizamos a montagem do circuito em breadboard tanto da parte de controlo como da parte de potência, num primeiro instante usamos o gerador de funções para gerar o sinal de PWM.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PT" sz="1800" dirty="0"/>
              <a:t>Depois dos testes foi feita a substituição do gerador de funções por um microcontrolador onde foram adicionados alguns periféricos para facilitar os teste que feitos posteriormente, tais como um potenciómetro para variar o duty-cycle entre 30%-70%, um botão para escolher a frequência, 5Khz, 10Khz, 25Khz e 50Khz, e um display para mostrar as informações do PWM que o micro estaria a fornecer.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602F5BC-97F9-8FEA-3FBF-102366060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9" t="9054" r="9637" b="19818"/>
          <a:stretch/>
        </p:blipFill>
        <p:spPr bwMode="auto">
          <a:xfrm rot="16200000">
            <a:off x="7138827" y="1649914"/>
            <a:ext cx="3483648" cy="4738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EA7EC-FC56-9374-FCBE-009E32E4D12C}"/>
              </a:ext>
            </a:extLst>
          </p:cNvPr>
          <p:cNvSpPr txBox="1"/>
          <p:nvPr/>
        </p:nvSpPr>
        <p:spPr>
          <a:xfrm>
            <a:off x="7550558" y="5760981"/>
            <a:ext cx="2660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Fig4 – Montagem do circuito em breadboard</a:t>
            </a:r>
          </a:p>
        </p:txBody>
      </p:sp>
    </p:spTree>
    <p:extLst>
      <p:ext uri="{BB962C8B-B14F-4D97-AF65-F5344CB8AC3E}">
        <p14:creationId xmlns:p14="http://schemas.microsoft.com/office/powerpoint/2010/main" val="26787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887E-4AFC-C469-8B5A-27DB1709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6875"/>
            <a:ext cx="10058400" cy="1450757"/>
          </a:xfrm>
        </p:spPr>
        <p:txBody>
          <a:bodyPr>
            <a:normAutofit/>
          </a:bodyPr>
          <a:lstStyle/>
          <a:p>
            <a:r>
              <a:rPr lang="pt-PT" sz="4400" dirty="0"/>
              <a:t>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F414-6A81-233E-BDA0-62725C8A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34" y="1836497"/>
            <a:ext cx="5619266" cy="28463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PT" sz="1800" dirty="0"/>
              <a:t>Depois de testado o circuito foi feito o desenho da PCB com recurso ao software KiCad;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PT" sz="1800" dirty="0"/>
              <a:t>Depois da PCB impressa foram soldados os componentes, verificados eventuais erros na solda e feitos os respetivos testes para validação da PCB;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29EE2A4-6E20-F980-FE6F-FE23D1B4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" t="5745" r="17658" b="32223"/>
          <a:stretch/>
        </p:blipFill>
        <p:spPr>
          <a:xfrm rot="16200000">
            <a:off x="8318007" y="1041495"/>
            <a:ext cx="1996827" cy="3516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EB3F9-2C8E-2620-568B-63F015FB1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8" t="15863" r="5649" b="33499"/>
          <a:stretch/>
        </p:blipFill>
        <p:spPr>
          <a:xfrm rot="16200000">
            <a:off x="8319875" y="3354691"/>
            <a:ext cx="1900133" cy="342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F633DA-F247-BE2C-AFA6-BE0F07B67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12673" r="14207"/>
          <a:stretch/>
        </p:blipFill>
        <p:spPr>
          <a:xfrm>
            <a:off x="3290133" y="4116175"/>
            <a:ext cx="3766450" cy="1900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33679-1881-3FE6-FCC6-2A1688DCEEEA}"/>
              </a:ext>
            </a:extLst>
          </p:cNvPr>
          <p:cNvSpPr txBox="1"/>
          <p:nvPr/>
        </p:nvSpPr>
        <p:spPr>
          <a:xfrm>
            <a:off x="8138783" y="3798779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Fig5 – PCB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8D1FD-C290-18DE-32DB-9FAB9D9FAE2D}"/>
              </a:ext>
            </a:extLst>
          </p:cNvPr>
          <p:cNvSpPr txBox="1"/>
          <p:nvPr/>
        </p:nvSpPr>
        <p:spPr>
          <a:xfrm>
            <a:off x="8138783" y="6016307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Fig6 – PCB com componentes soldados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2BD3F-D879-ACEF-974E-F7836C286BF1}"/>
              </a:ext>
            </a:extLst>
          </p:cNvPr>
          <p:cNvSpPr txBox="1"/>
          <p:nvPr/>
        </p:nvSpPr>
        <p:spPr>
          <a:xfrm>
            <a:off x="3995721" y="6016307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Fig7 – Teste da PCB</a:t>
            </a:r>
          </a:p>
        </p:txBody>
      </p:sp>
    </p:spTree>
    <p:extLst>
      <p:ext uri="{BB962C8B-B14F-4D97-AF65-F5344CB8AC3E}">
        <p14:creationId xmlns:p14="http://schemas.microsoft.com/office/powerpoint/2010/main" val="253730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286C-9B23-F2BC-D201-04240F24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finais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1DD57B2-1FC5-34F0-8D2D-3F3D1E4CA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4366" r="984" b="54065"/>
          <a:stretch/>
        </p:blipFill>
        <p:spPr>
          <a:xfrm>
            <a:off x="253739" y="1794342"/>
            <a:ext cx="8002102" cy="196925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BB204D3-FC40-8E45-A3AD-ABBFFA47F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4891" r="1231" b="52845"/>
          <a:stretch/>
        </p:blipFill>
        <p:spPr>
          <a:xfrm>
            <a:off x="253739" y="4074495"/>
            <a:ext cx="8002102" cy="1969252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B02962F-8878-62A3-4F10-B5ECD1B3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84" y="1794342"/>
            <a:ext cx="3047619" cy="1969253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74C32BD8-D029-A9B0-2A1B-D7091DDC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83" y="4074494"/>
            <a:ext cx="3047619" cy="1969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F4311-AF11-8382-2001-987BA549BCB1}"/>
              </a:ext>
            </a:extLst>
          </p:cNvPr>
          <p:cNvSpPr txBox="1"/>
          <p:nvPr/>
        </p:nvSpPr>
        <p:spPr>
          <a:xfrm>
            <a:off x="3170816" y="6043747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Fig10 e 11 – 10Khz 30% duty-cycle.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3074F-8C10-1563-055A-9DCC63249DDB}"/>
              </a:ext>
            </a:extLst>
          </p:cNvPr>
          <p:cNvSpPr txBox="1"/>
          <p:nvPr/>
        </p:nvSpPr>
        <p:spPr>
          <a:xfrm>
            <a:off x="3077153" y="3750231"/>
            <a:ext cx="23552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50" dirty="0"/>
              <a:t>Fig8 e 9 – 5Khz 70% duty-cycle.</a:t>
            </a:r>
          </a:p>
        </p:txBody>
      </p:sp>
    </p:spTree>
    <p:extLst>
      <p:ext uri="{BB962C8B-B14F-4D97-AF65-F5344CB8AC3E}">
        <p14:creationId xmlns:p14="http://schemas.microsoft.com/office/powerpoint/2010/main" val="285291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AA98-E1A8-F340-C0A0-8F75699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Perguntas: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EAC62-43A2-A6D6-F385-2ABF0860F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0830" y="1955320"/>
            <a:ext cx="6645440" cy="4022725"/>
          </a:xfrm>
        </p:spPr>
      </p:pic>
    </p:spTree>
    <p:extLst>
      <p:ext uri="{BB962C8B-B14F-4D97-AF65-F5344CB8AC3E}">
        <p14:creationId xmlns:p14="http://schemas.microsoft.com/office/powerpoint/2010/main" val="343982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398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Retrospect</vt:lpstr>
      <vt:lpstr>Boost Converter</vt:lpstr>
      <vt:lpstr>Introdução</vt:lpstr>
      <vt:lpstr>Simulação</vt:lpstr>
      <vt:lpstr>Montagem em breadboard</vt:lpstr>
      <vt:lpstr>PCB</vt:lpstr>
      <vt:lpstr>Testes finais</vt:lpstr>
      <vt:lpstr>Perguntas: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 Converter</dc:title>
  <dc:creator>Rui Pedro Fernandes Pedroso</dc:creator>
  <cp:lastModifiedBy>Francisco Faria Costa</cp:lastModifiedBy>
  <cp:revision>4</cp:revision>
  <dcterms:created xsi:type="dcterms:W3CDTF">2022-06-05T13:52:13Z</dcterms:created>
  <dcterms:modified xsi:type="dcterms:W3CDTF">2022-06-05T17:47:30Z</dcterms:modified>
</cp:coreProperties>
</file>